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image" Target="../media/image-16-17.png"/><Relationship Id="rId18" Type="http://schemas.openxmlformats.org/officeDocument/2006/relationships/image" Target="../media/image-16-18.png"/><Relationship Id="rId19" Type="http://schemas.openxmlformats.org/officeDocument/2006/relationships/image" Target="../media/image-16-19.png"/><Relationship Id="rId20" Type="http://schemas.openxmlformats.org/officeDocument/2006/relationships/image" Target="../media/image-16-20.png"/><Relationship Id="rId21" Type="http://schemas.openxmlformats.org/officeDocument/2006/relationships/image" Target="../media/image-16-21.png"/><Relationship Id="rId22" Type="http://schemas.openxmlformats.org/officeDocument/2006/relationships/image" Target="../media/image-16-22.png"/><Relationship Id="rId23" Type="http://schemas.openxmlformats.org/officeDocument/2006/relationships/image" Target="../media/image-16-23.png"/><Relationship Id="rId24" Type="http://schemas.openxmlformats.org/officeDocument/2006/relationships/image" Target="../media/image-16-24.png"/><Relationship Id="rId25" Type="http://schemas.openxmlformats.org/officeDocument/2006/relationships/image" Target="../media/image-16-25.png"/><Relationship Id="rId26" Type="http://schemas.openxmlformats.org/officeDocument/2006/relationships/image" Target="../media/image-16-26.png"/><Relationship Id="rId27" Type="http://schemas.openxmlformats.org/officeDocument/2006/relationships/image" Target="../media/image-16-27.png"/><Relationship Id="rId28" Type="http://schemas.openxmlformats.org/officeDocument/2006/relationships/image" Target="../media/image-16-28.png"/><Relationship Id="rId29" Type="http://schemas.openxmlformats.org/officeDocument/2006/relationships/slideLayout" Target="../slideLayouts/slideLayout2.xml"/><Relationship Id="rId3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pn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png"/><Relationship Id="rId14" Type="http://schemas.openxmlformats.org/officeDocument/2006/relationships/image" Target="../media/image-17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197510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Karan CS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1975104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Karan Portfolio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46704"/>
            <a:ext cx="8293608" cy="9784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8293608" cy="9784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52374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Contact Me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14400" y="3474720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Email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914400" y="395935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karancs2184@mail.co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914400" y="465429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Phone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914400" y="512978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+91 9597942184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05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About Me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3558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About 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178808"/>
            <a:ext cx="82936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Hi! I'm Agni, passionate about creating modern websites and applications. I love learning new technologies and building interactive, user-friendly designs.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06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Certificates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630168"/>
            <a:ext cx="4050792" cy="6949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526280"/>
            <a:ext cx="4050792" cy="6949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3630168"/>
            <a:ext cx="4050792" cy="69494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952" y="4526280"/>
            <a:ext cx="4050792" cy="6949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280720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Certificates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888736" y="3858768"/>
            <a:ext cx="36027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Web Development Basics: Certificate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5888736" y="4745736"/>
            <a:ext cx="36027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HTML &amp; CSS: Certificate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10131552" y="3858768"/>
            <a:ext cx="36027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Developing Sites for Web: Certificate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10131552" y="4745736"/>
            <a:ext cx="36027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Front-End Development: Certificate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07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Curriculum Vitae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76272"/>
            <a:ext cx="3172968" cy="9784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46704"/>
            <a:ext cx="3172968" cy="97840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26280"/>
            <a:ext cx="3172968" cy="97840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792" y="2176272"/>
            <a:ext cx="3172968" cy="97840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792" y="3346704"/>
            <a:ext cx="3172968" cy="97840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696712"/>
            <a:ext cx="13267944" cy="978408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0792" y="4526280"/>
            <a:ext cx="3172968" cy="97840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784" y="2176272"/>
            <a:ext cx="3172968" cy="978408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5784" y="3346704"/>
            <a:ext cx="3172968" cy="978408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5784" y="4526280"/>
            <a:ext cx="3172968" cy="97840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0776" y="2176272"/>
            <a:ext cx="3172968" cy="978408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80776" y="3346704"/>
            <a:ext cx="3172968" cy="978408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80776" y="4526280"/>
            <a:ext cx="3172968" cy="978408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2176272"/>
            <a:ext cx="128016" cy="97840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" y="3346704"/>
            <a:ext cx="128016" cy="978408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800" y="4526280"/>
            <a:ext cx="128016" cy="978408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50792" y="2176272"/>
            <a:ext cx="128016" cy="978408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50792" y="3346704"/>
            <a:ext cx="128016" cy="978408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5696712"/>
            <a:ext cx="128016" cy="978408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0792" y="4526280"/>
            <a:ext cx="128016" cy="978408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15784" y="2176272"/>
            <a:ext cx="128016" cy="978408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15784" y="3346704"/>
            <a:ext cx="128016" cy="978408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15784" y="4526280"/>
            <a:ext cx="128016" cy="97840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80776" y="2176272"/>
            <a:ext cx="128016" cy="978408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780776" y="3346704"/>
            <a:ext cx="128016" cy="978408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80776" y="4526280"/>
            <a:ext cx="128016" cy="978408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85800" y="134416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Curriculum Vitae</a:t>
            </a:r>
            <a:endParaRPr lang="en-US" sz="3840" dirty="0"/>
          </a:p>
        </p:txBody>
      </p:sp>
      <p:sp>
        <p:nvSpPr>
          <p:cNvPr id="31" name="Text 1"/>
          <p:cNvSpPr/>
          <p:nvPr/>
        </p:nvSpPr>
        <p:spPr>
          <a:xfrm>
            <a:off x="978408" y="2304288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Name</a:t>
            </a:r>
            <a:endParaRPr lang="en-US" sz="1920" dirty="0"/>
          </a:p>
        </p:txBody>
      </p:sp>
      <p:sp>
        <p:nvSpPr>
          <p:cNvPr id="32" name="Text 2"/>
          <p:cNvSpPr/>
          <p:nvPr/>
        </p:nvSpPr>
        <p:spPr>
          <a:xfrm>
            <a:off x="978408" y="2779776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Karan P</a:t>
            </a:r>
            <a:endParaRPr lang="en-US" sz="1530" dirty="0"/>
          </a:p>
        </p:txBody>
      </p:sp>
      <p:sp>
        <p:nvSpPr>
          <p:cNvPr id="33" name="Text 3"/>
          <p:cNvSpPr/>
          <p:nvPr/>
        </p:nvSpPr>
        <p:spPr>
          <a:xfrm>
            <a:off x="978408" y="3474720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Gender</a:t>
            </a:r>
            <a:endParaRPr lang="en-US" sz="1920" dirty="0"/>
          </a:p>
        </p:txBody>
      </p:sp>
      <p:sp>
        <p:nvSpPr>
          <p:cNvPr id="34" name="Text 4"/>
          <p:cNvSpPr/>
          <p:nvPr/>
        </p:nvSpPr>
        <p:spPr>
          <a:xfrm>
            <a:off x="978408" y="3959352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Male</a:t>
            </a:r>
            <a:endParaRPr lang="en-US" sz="1530" dirty="0"/>
          </a:p>
        </p:txBody>
      </p:sp>
      <p:sp>
        <p:nvSpPr>
          <p:cNvPr id="35" name="Text 5"/>
          <p:cNvSpPr/>
          <p:nvPr/>
        </p:nvSpPr>
        <p:spPr>
          <a:xfrm>
            <a:off x="978408" y="4654296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Siblings</a:t>
            </a:r>
            <a:endParaRPr lang="en-US" sz="1920" dirty="0"/>
          </a:p>
        </p:txBody>
      </p:sp>
      <p:sp>
        <p:nvSpPr>
          <p:cNvPr id="36" name="Text 6"/>
          <p:cNvSpPr/>
          <p:nvPr/>
        </p:nvSpPr>
        <p:spPr>
          <a:xfrm>
            <a:off x="4343400" y="2304288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Address</a:t>
            </a:r>
            <a:endParaRPr lang="en-US" sz="1920" dirty="0"/>
          </a:p>
        </p:txBody>
      </p:sp>
      <p:sp>
        <p:nvSpPr>
          <p:cNvPr id="37" name="Text 7"/>
          <p:cNvSpPr/>
          <p:nvPr/>
        </p:nvSpPr>
        <p:spPr>
          <a:xfrm>
            <a:off x="4343400" y="2779776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Dharmapuri</a:t>
            </a:r>
            <a:endParaRPr lang="en-US" sz="1530" dirty="0"/>
          </a:p>
        </p:txBody>
      </p:sp>
      <p:sp>
        <p:nvSpPr>
          <p:cNvPr id="38" name="Text 8"/>
          <p:cNvSpPr/>
          <p:nvPr/>
        </p:nvSpPr>
        <p:spPr>
          <a:xfrm>
            <a:off x="978408" y="5129784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</a:t>
            </a:r>
            <a:endParaRPr lang="en-US" sz="1530" dirty="0"/>
          </a:p>
        </p:txBody>
      </p:sp>
      <p:sp>
        <p:nvSpPr>
          <p:cNvPr id="39" name="Text 9"/>
          <p:cNvSpPr/>
          <p:nvPr/>
        </p:nvSpPr>
        <p:spPr>
          <a:xfrm>
            <a:off x="4343400" y="3474720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Father</a:t>
            </a:r>
            <a:endParaRPr lang="en-US" sz="1920" dirty="0"/>
          </a:p>
        </p:txBody>
      </p:sp>
      <p:sp>
        <p:nvSpPr>
          <p:cNvPr id="40" name="Text 10"/>
          <p:cNvSpPr/>
          <p:nvPr/>
        </p:nvSpPr>
        <p:spPr>
          <a:xfrm>
            <a:off x="4343400" y="3959352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Perumal</a:t>
            </a:r>
            <a:endParaRPr lang="en-US" sz="1530" dirty="0"/>
          </a:p>
        </p:txBody>
      </p:sp>
      <p:sp>
        <p:nvSpPr>
          <p:cNvPr id="41" name="Text 11"/>
          <p:cNvSpPr/>
          <p:nvPr/>
        </p:nvSpPr>
        <p:spPr>
          <a:xfrm>
            <a:off x="978408" y="5824728"/>
            <a:ext cx="127558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First Graduate</a:t>
            </a:r>
            <a:endParaRPr lang="en-US" sz="1920" dirty="0"/>
          </a:p>
        </p:txBody>
      </p:sp>
      <p:sp>
        <p:nvSpPr>
          <p:cNvPr id="42" name="Text 12"/>
          <p:cNvSpPr/>
          <p:nvPr/>
        </p:nvSpPr>
        <p:spPr>
          <a:xfrm>
            <a:off x="4343400" y="4654296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Marital Status</a:t>
            </a:r>
            <a:endParaRPr lang="en-US" sz="1920" dirty="0"/>
          </a:p>
        </p:txBody>
      </p:sp>
      <p:sp>
        <p:nvSpPr>
          <p:cNvPr id="43" name="Text 13"/>
          <p:cNvSpPr/>
          <p:nvPr/>
        </p:nvSpPr>
        <p:spPr>
          <a:xfrm>
            <a:off x="978408" y="6300216"/>
            <a:ext cx="127558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Yes</a:t>
            </a:r>
            <a:endParaRPr lang="en-US" sz="1530" dirty="0"/>
          </a:p>
        </p:txBody>
      </p:sp>
      <p:sp>
        <p:nvSpPr>
          <p:cNvPr id="44" name="Text 14"/>
          <p:cNvSpPr/>
          <p:nvPr/>
        </p:nvSpPr>
        <p:spPr>
          <a:xfrm>
            <a:off x="4343400" y="5129784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Single</a:t>
            </a:r>
            <a:endParaRPr lang="en-US" sz="1530" dirty="0"/>
          </a:p>
        </p:txBody>
      </p:sp>
      <p:sp>
        <p:nvSpPr>
          <p:cNvPr id="45" name="Text 15"/>
          <p:cNvSpPr/>
          <p:nvPr/>
        </p:nvSpPr>
        <p:spPr>
          <a:xfrm>
            <a:off x="7708392" y="2304288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Email</a:t>
            </a:r>
            <a:endParaRPr lang="en-US" sz="1920" dirty="0"/>
          </a:p>
        </p:txBody>
      </p:sp>
      <p:sp>
        <p:nvSpPr>
          <p:cNvPr id="46" name="Text 16"/>
          <p:cNvSpPr/>
          <p:nvPr/>
        </p:nvSpPr>
        <p:spPr>
          <a:xfrm>
            <a:off x="7708392" y="2779776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agni@example.com</a:t>
            </a:r>
            <a:endParaRPr lang="en-US" sz="1530" dirty="0"/>
          </a:p>
        </p:txBody>
      </p:sp>
      <p:sp>
        <p:nvSpPr>
          <p:cNvPr id="47" name="Text 17"/>
          <p:cNvSpPr/>
          <p:nvPr/>
        </p:nvSpPr>
        <p:spPr>
          <a:xfrm>
            <a:off x="7708392" y="3474720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Mother</a:t>
            </a:r>
            <a:endParaRPr lang="en-US" sz="1920" dirty="0"/>
          </a:p>
        </p:txBody>
      </p:sp>
      <p:sp>
        <p:nvSpPr>
          <p:cNvPr id="48" name="Text 18"/>
          <p:cNvSpPr/>
          <p:nvPr/>
        </p:nvSpPr>
        <p:spPr>
          <a:xfrm>
            <a:off x="7708392" y="3959352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Munirathinam</a:t>
            </a:r>
            <a:endParaRPr lang="en-US" sz="1530" dirty="0"/>
          </a:p>
        </p:txBody>
      </p:sp>
      <p:sp>
        <p:nvSpPr>
          <p:cNvPr id="49" name="Text 19"/>
          <p:cNvSpPr/>
          <p:nvPr/>
        </p:nvSpPr>
        <p:spPr>
          <a:xfrm>
            <a:off x="7708392" y="4654296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Known Languages</a:t>
            </a:r>
            <a:endParaRPr lang="en-US" sz="1920" dirty="0"/>
          </a:p>
        </p:txBody>
      </p:sp>
      <p:sp>
        <p:nvSpPr>
          <p:cNvPr id="50" name="Text 20"/>
          <p:cNvSpPr/>
          <p:nvPr/>
        </p:nvSpPr>
        <p:spPr>
          <a:xfrm>
            <a:off x="7708392" y="5129784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Tamil, English</a:t>
            </a:r>
            <a:endParaRPr lang="en-US" sz="1530" dirty="0"/>
          </a:p>
        </p:txBody>
      </p:sp>
      <p:sp>
        <p:nvSpPr>
          <p:cNvPr id="51" name="Text 21"/>
          <p:cNvSpPr/>
          <p:nvPr/>
        </p:nvSpPr>
        <p:spPr>
          <a:xfrm>
            <a:off x="11073384" y="2304288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Age</a:t>
            </a:r>
            <a:endParaRPr lang="en-US" sz="1920" dirty="0"/>
          </a:p>
        </p:txBody>
      </p:sp>
      <p:sp>
        <p:nvSpPr>
          <p:cNvPr id="52" name="Text 22"/>
          <p:cNvSpPr/>
          <p:nvPr/>
        </p:nvSpPr>
        <p:spPr>
          <a:xfrm>
            <a:off x="11073384" y="2779776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19 (Major)</a:t>
            </a:r>
            <a:endParaRPr lang="en-US" sz="1530" dirty="0"/>
          </a:p>
        </p:txBody>
      </p:sp>
      <p:sp>
        <p:nvSpPr>
          <p:cNvPr id="53" name="Text 23"/>
          <p:cNvSpPr/>
          <p:nvPr/>
        </p:nvSpPr>
        <p:spPr>
          <a:xfrm>
            <a:off x="11073384" y="3474720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Brother</a:t>
            </a:r>
            <a:endParaRPr lang="en-US" sz="1920" dirty="0"/>
          </a:p>
        </p:txBody>
      </p:sp>
      <p:sp>
        <p:nvSpPr>
          <p:cNvPr id="54" name="Text 24"/>
          <p:cNvSpPr/>
          <p:nvPr/>
        </p:nvSpPr>
        <p:spPr>
          <a:xfrm>
            <a:off x="11073384" y="3959352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Hakash</a:t>
            </a:r>
            <a:endParaRPr lang="en-US" sz="1530" dirty="0"/>
          </a:p>
        </p:txBody>
      </p:sp>
      <p:sp>
        <p:nvSpPr>
          <p:cNvPr id="55" name="Text 25"/>
          <p:cNvSpPr/>
          <p:nvPr/>
        </p:nvSpPr>
        <p:spPr>
          <a:xfrm>
            <a:off x="11073384" y="4654296"/>
            <a:ext cx="2660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Degree Graduated</a:t>
            </a:r>
            <a:endParaRPr lang="en-US" sz="1920" dirty="0"/>
          </a:p>
        </p:txBody>
      </p:sp>
      <p:sp>
        <p:nvSpPr>
          <p:cNvPr id="56" name="Text 26"/>
          <p:cNvSpPr/>
          <p:nvPr/>
        </p:nvSpPr>
        <p:spPr>
          <a:xfrm>
            <a:off x="11073384" y="5129784"/>
            <a:ext cx="2660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No</a:t>
            </a:r>
            <a:endParaRPr lang="en-US" sz="15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46904"/>
            <a:ext cx="3172968" cy="12801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92" y="4946904"/>
            <a:ext cx="3172968" cy="128016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4946904"/>
            <a:ext cx="3172968" cy="128016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776" y="4946904"/>
            <a:ext cx="3172968" cy="128016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" y="5559552"/>
            <a:ext cx="3118104" cy="64008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224" y="5559552"/>
            <a:ext cx="3118104" cy="64008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216" y="5559552"/>
            <a:ext cx="3118104" cy="64008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8208" y="5559552"/>
            <a:ext cx="3118104" cy="64008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088" y="4956048"/>
            <a:ext cx="3145536" cy="62179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9080" y="4956048"/>
            <a:ext cx="3145536" cy="621792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4072" y="4956048"/>
            <a:ext cx="3145536" cy="62179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9064" y="4956048"/>
            <a:ext cx="3145536" cy="621792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411480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Extra-Curricular Activities</a:t>
            </a:r>
            <a:endParaRPr lang="en-US" sz="3840" dirty="0"/>
          </a:p>
        </p:txBody>
      </p:sp>
      <p:sp>
        <p:nvSpPr>
          <p:cNvPr id="17" name="Text 1"/>
          <p:cNvSpPr/>
          <p:nvPr/>
        </p:nvSpPr>
        <p:spPr>
          <a:xfrm>
            <a:off x="2203704" y="50840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8" name="Text 2"/>
          <p:cNvSpPr/>
          <p:nvPr/>
        </p:nvSpPr>
        <p:spPr>
          <a:xfrm>
            <a:off x="914400" y="575157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Sports</a:t>
            </a:r>
            <a:endParaRPr lang="en-US" sz="1530" dirty="0"/>
          </a:p>
        </p:txBody>
      </p:sp>
      <p:sp>
        <p:nvSpPr>
          <p:cNvPr id="19" name="Text 3"/>
          <p:cNvSpPr/>
          <p:nvPr/>
        </p:nvSpPr>
        <p:spPr>
          <a:xfrm>
            <a:off x="4279392" y="575157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Gaming</a:t>
            </a:r>
            <a:endParaRPr lang="en-US" sz="1530" dirty="0"/>
          </a:p>
        </p:txBody>
      </p:sp>
      <p:sp>
        <p:nvSpPr>
          <p:cNvPr id="20" name="Text 4"/>
          <p:cNvSpPr/>
          <p:nvPr/>
        </p:nvSpPr>
        <p:spPr>
          <a:xfrm>
            <a:off x="5568696" y="50840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1" name="Text 5"/>
          <p:cNvSpPr/>
          <p:nvPr/>
        </p:nvSpPr>
        <p:spPr>
          <a:xfrm>
            <a:off x="7644384" y="575157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Cooking</a:t>
            </a:r>
            <a:endParaRPr lang="en-US" sz="1530" dirty="0"/>
          </a:p>
        </p:txBody>
      </p:sp>
      <p:sp>
        <p:nvSpPr>
          <p:cNvPr id="22" name="Text 6"/>
          <p:cNvSpPr/>
          <p:nvPr/>
        </p:nvSpPr>
        <p:spPr>
          <a:xfrm>
            <a:off x="8933688" y="50840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3" name="Text 7"/>
          <p:cNvSpPr/>
          <p:nvPr/>
        </p:nvSpPr>
        <p:spPr>
          <a:xfrm>
            <a:off x="11009376" y="575157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Dancing</a:t>
            </a:r>
            <a:endParaRPr lang="en-US" sz="1530" dirty="0"/>
          </a:p>
        </p:txBody>
      </p:sp>
      <p:sp>
        <p:nvSpPr>
          <p:cNvPr id="24" name="Text 8"/>
          <p:cNvSpPr/>
          <p:nvPr/>
        </p:nvSpPr>
        <p:spPr>
          <a:xfrm>
            <a:off x="12298680" y="50840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45536"/>
            <a:ext cx="4297680" cy="14081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745736"/>
            <a:ext cx="4297680" cy="5029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145536"/>
            <a:ext cx="4297680" cy="14081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745736"/>
            <a:ext cx="4297680" cy="5029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3145536"/>
            <a:ext cx="4297680" cy="140817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6064" y="4745736"/>
            <a:ext cx="4297680" cy="50292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3134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Education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273552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10th: Government Higher Secondary School, Amani Mallapuram\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3931920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Percentage: 63.2%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914400" y="48737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HTML: 90%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685800" y="54589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© 2025 Agni. All Rights Reserved.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5394960" y="3273552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12th: Government Higher Secondary School, Amani Mallapuram\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5394960" y="3931920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Percentage: 63.1%</a:t>
            </a:r>
            <a:endParaRPr lang="en-US" sz="1530" dirty="0"/>
          </a:p>
        </p:txBody>
      </p:sp>
      <p:sp>
        <p:nvSpPr>
          <p:cNvPr id="17" name="Text 7"/>
          <p:cNvSpPr/>
          <p:nvPr/>
        </p:nvSpPr>
        <p:spPr>
          <a:xfrm>
            <a:off x="5394960" y="48737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CSS: 75%</a:t>
            </a:r>
            <a:endParaRPr lang="en-US" sz="1530" dirty="0"/>
          </a:p>
        </p:txBody>
      </p:sp>
      <p:sp>
        <p:nvSpPr>
          <p:cNvPr id="18" name="Text 8"/>
          <p:cNvSpPr/>
          <p:nvPr/>
        </p:nvSpPr>
        <p:spPr>
          <a:xfrm>
            <a:off x="9884664" y="3273552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College Education (B.Sc Computer Science)\</a:t>
            </a:r>
            <a:endParaRPr lang="en-US" sz="1530" dirty="0"/>
          </a:p>
        </p:txBody>
      </p:sp>
      <p:sp>
        <p:nvSpPr>
          <p:cNvPr id="19" name="Text 9"/>
          <p:cNvSpPr/>
          <p:nvPr/>
        </p:nvSpPr>
        <p:spPr>
          <a:xfrm>
            <a:off x="9884664" y="3931920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Govt Arts and Science College, Anthiyur, Bharathiyar University - Coimbatore</a:t>
            </a:r>
            <a:endParaRPr lang="en-US" sz="1530" dirty="0"/>
          </a:p>
        </p:txBody>
      </p:sp>
      <p:sp>
        <p:nvSpPr>
          <p:cNvPr id="20" name="Text 10"/>
          <p:cNvSpPr/>
          <p:nvPr/>
        </p:nvSpPr>
        <p:spPr>
          <a:xfrm>
            <a:off x="9884664" y="48737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Java: 65%</a:t>
            </a: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7373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1. Projects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3. Achievements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5. About Me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7. Curriculum Vitae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2. Experience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4. Contact Me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6. Certificates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01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Projects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92624"/>
            <a:ext cx="13267944" cy="1179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1696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Project Portfolio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914400" y="5221224"/>
            <a:ext cx="128198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999999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Project Website</a:t>
            </a:r>
            <a:endParaRPr lang="en-US" sz="1920" dirty="0"/>
          </a:p>
        </p:txBody>
      </p:sp>
      <p:sp>
        <p:nvSpPr>
          <p:cNvPr id="7" name="Text 2"/>
          <p:cNvSpPr/>
          <p:nvPr/>
        </p:nvSpPr>
        <p:spPr>
          <a:xfrm>
            <a:off x="914400" y="5705856"/>
            <a:ext cx="128198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Project registration for the Project Blog Template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02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Experience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30168"/>
            <a:ext cx="8293608" cy="6949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8293608" cy="6949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80720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Internship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14400" y="3858768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Internship at Yectra Technologies, Kovai: Web Development (2024)</a:t>
            </a:r>
            <a:endParaRPr lang="en-US" sz="1530" dirty="0"/>
          </a:p>
        </p:txBody>
      </p:sp>
      <p:sp>
        <p:nvSpPr>
          <p:cNvPr id="8" name="Text 2"/>
          <p:cNvSpPr/>
          <p:nvPr/>
        </p:nvSpPr>
        <p:spPr>
          <a:xfrm>
            <a:off x="914400" y="4745736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Freelancer: Built websites for small businesses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03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Achievements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83864"/>
            <a:ext cx="8293608" cy="5029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78808"/>
            <a:ext cx="8293608" cy="5029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873752"/>
            <a:ext cx="8293608" cy="5029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483864"/>
            <a:ext cx="128016" cy="5029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178808"/>
            <a:ext cx="128016" cy="5029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873752"/>
            <a:ext cx="128016" cy="50292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65176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Achievements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78408" y="3611880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Winner: Coding Competition 2023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78408" y="4306824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Performer: Web Development Bootcamp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978408" y="4992624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Certificate of Excellence in HTML &amp; CSS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04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Contact Me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2025-08-29T05:52:33Z</dcterms:created>
  <dcterms:modified xsi:type="dcterms:W3CDTF">2025-08-29T05:52:33Z</dcterms:modified>
</cp:coreProperties>
</file>